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99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2" d="100"/>
          <a:sy n="42" d="100"/>
        </p:scale>
        <p:origin x="20" y="4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A731-26BC-4103-98D9-3E6F331A75FB}" type="datetimeFigureOut">
              <a:rPr lang="ro-RO" smtClean="0"/>
              <a:t>29.03.2022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00779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A731-26BC-4103-98D9-3E6F331A75FB}" type="datetimeFigureOut">
              <a:rPr lang="ro-RO" smtClean="0"/>
              <a:t>29.03.2022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14365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A731-26BC-4103-98D9-3E6F331A75FB}" type="datetimeFigureOut">
              <a:rPr lang="ro-RO" smtClean="0"/>
              <a:t>29.03.2022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81763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A731-26BC-4103-98D9-3E6F331A75FB}" type="datetimeFigureOut">
              <a:rPr lang="ro-RO" smtClean="0"/>
              <a:t>29.03.2022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09056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A731-26BC-4103-98D9-3E6F331A75FB}" type="datetimeFigureOut">
              <a:rPr lang="ro-RO" smtClean="0"/>
              <a:t>29.03.2022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36019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A731-26BC-4103-98D9-3E6F331A75FB}" type="datetimeFigureOut">
              <a:rPr lang="ro-RO" smtClean="0"/>
              <a:t>29.03.2022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06213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A731-26BC-4103-98D9-3E6F331A75FB}" type="datetimeFigureOut">
              <a:rPr lang="ro-RO" smtClean="0"/>
              <a:t>29.03.2022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39664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A731-26BC-4103-98D9-3E6F331A75FB}" type="datetimeFigureOut">
              <a:rPr lang="ro-RO" smtClean="0"/>
              <a:t>29.03.2022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1751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A731-26BC-4103-98D9-3E6F331A75FB}" type="datetimeFigureOut">
              <a:rPr lang="ro-RO" smtClean="0"/>
              <a:t>29.03.2022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2916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A731-26BC-4103-98D9-3E6F331A75FB}" type="datetimeFigureOut">
              <a:rPr lang="ro-RO" smtClean="0"/>
              <a:t>29.03.2022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54793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A731-26BC-4103-98D9-3E6F331A75FB}" type="datetimeFigureOut">
              <a:rPr lang="ro-RO" smtClean="0"/>
              <a:t>29.03.2022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49683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5A731-26BC-4103-98D9-3E6F331A75FB}" type="datetimeFigureOut">
              <a:rPr lang="ro-RO" smtClean="0"/>
              <a:t>29.03.2022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E48FB-DFFE-4F0F-9CCD-C28B31308BC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61479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iana.pelinescu@bio.unibuc.ro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05" y="113003"/>
            <a:ext cx="1143084" cy="114308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09748" y="301447"/>
            <a:ext cx="3364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/>
              <a:t>Universitatea din București</a:t>
            </a:r>
          </a:p>
          <a:p>
            <a:r>
              <a:rPr lang="ro-RO" b="1" dirty="0" smtClean="0"/>
              <a:t>Facultatea de Biologie </a:t>
            </a:r>
            <a:endParaRPr lang="ro-RO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884529" y="963699"/>
            <a:ext cx="16450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ANUNȚ</a:t>
            </a:r>
            <a:endParaRPr lang="ro-RO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1748" y="1647143"/>
            <a:ext cx="4870564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o-RO" sz="2800" b="1" dirty="0" smtClean="0">
                <a:solidFill>
                  <a:srgbClr val="0000FF"/>
                </a:solidFill>
              </a:rPr>
              <a:t>Selecție pentru stagii ERASMUS</a:t>
            </a:r>
          </a:p>
          <a:p>
            <a:pPr algn="ctr"/>
            <a:r>
              <a:rPr lang="ro-RO" b="1" dirty="0">
                <a:solidFill>
                  <a:srgbClr val="0000FF"/>
                </a:solidFill>
              </a:rPr>
              <a:t>a</a:t>
            </a:r>
            <a:r>
              <a:rPr lang="ro-RO" b="1" dirty="0" smtClean="0">
                <a:solidFill>
                  <a:srgbClr val="0000FF"/>
                </a:solidFill>
              </a:rPr>
              <a:t>nul universitar </a:t>
            </a:r>
            <a:r>
              <a:rPr lang="ro-RO" b="1" dirty="0" smtClean="0">
                <a:solidFill>
                  <a:srgbClr val="0000FF"/>
                </a:solidFill>
              </a:rPr>
              <a:t>202</a:t>
            </a:r>
            <a:r>
              <a:rPr lang="en-US" b="1" dirty="0" smtClean="0">
                <a:solidFill>
                  <a:srgbClr val="0000FF"/>
                </a:solidFill>
              </a:rPr>
              <a:t>2</a:t>
            </a:r>
            <a:r>
              <a:rPr lang="ro-RO" b="1" dirty="0" smtClean="0">
                <a:solidFill>
                  <a:srgbClr val="0000FF"/>
                </a:solidFill>
              </a:rPr>
              <a:t>-202</a:t>
            </a:r>
            <a:r>
              <a:rPr lang="en-US" b="1" dirty="0" smtClean="0">
                <a:solidFill>
                  <a:srgbClr val="0000FF"/>
                </a:solidFill>
              </a:rPr>
              <a:t>3 (</a:t>
            </a:r>
            <a:r>
              <a:rPr lang="en-US" b="1" dirty="0" err="1" smtClean="0">
                <a:solidFill>
                  <a:srgbClr val="0000FF"/>
                </a:solidFill>
              </a:rPr>
              <a:t>semestrul</a:t>
            </a:r>
            <a:r>
              <a:rPr lang="en-US" b="1" dirty="0" smtClean="0">
                <a:solidFill>
                  <a:srgbClr val="0000FF"/>
                </a:solidFill>
              </a:rPr>
              <a:t> I)</a:t>
            </a:r>
            <a:endParaRPr lang="ro-RO" b="1" dirty="0">
              <a:solidFill>
                <a:srgbClr val="00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0847" y="2755671"/>
            <a:ext cx="117123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ro-RO" sz="2000" b="1" dirty="0" smtClean="0"/>
              <a:t>Depunerea dosarelor se face fizic la secretariatul Facultății de Biologie până la data de </a:t>
            </a:r>
            <a:r>
              <a:rPr lang="en-US" sz="2000" b="1" dirty="0" smtClean="0"/>
              <a:t>19</a:t>
            </a:r>
            <a:r>
              <a:rPr lang="ro-RO" sz="2000" b="1" dirty="0" smtClean="0"/>
              <a:t> </a:t>
            </a:r>
            <a:r>
              <a:rPr lang="en-US" sz="2000" b="1" dirty="0" err="1" smtClean="0"/>
              <a:t>aprilie</a:t>
            </a:r>
            <a:r>
              <a:rPr lang="ro-RO" sz="2000" b="1" dirty="0" smtClean="0"/>
              <a:t> 202</a:t>
            </a:r>
            <a:r>
              <a:rPr lang="en-US" sz="2000" b="1" dirty="0" smtClean="0"/>
              <a:t>2</a:t>
            </a:r>
            <a:r>
              <a:rPr lang="ro-RO" sz="2000" b="1" dirty="0" smtClean="0"/>
              <a:t>.</a:t>
            </a:r>
            <a:endParaRPr lang="ro-RO" sz="2000" b="1" dirty="0" smtClean="0"/>
          </a:p>
          <a:p>
            <a:pPr>
              <a:spcBef>
                <a:spcPts val="1800"/>
              </a:spcBef>
            </a:pPr>
            <a:endParaRPr lang="ro-RO" sz="2000" b="1" dirty="0"/>
          </a:p>
          <a:p>
            <a:pPr>
              <a:spcBef>
                <a:spcPts val="1800"/>
              </a:spcBef>
            </a:pPr>
            <a:r>
              <a:rPr lang="en-US" sz="2000" b="1" dirty="0" smtClean="0"/>
              <a:t>I</a:t>
            </a:r>
            <a:r>
              <a:rPr lang="ro-RO" sz="2000" b="1" dirty="0" smtClean="0"/>
              <a:t>nterviul </a:t>
            </a:r>
            <a:r>
              <a:rPr lang="ro-RO" sz="2000" b="1" dirty="0" smtClean="0"/>
              <a:t>se </a:t>
            </a:r>
            <a:r>
              <a:rPr lang="ro-RO" sz="2000" b="1" dirty="0" smtClean="0"/>
              <a:t>va desfășura </a:t>
            </a:r>
            <a:r>
              <a:rPr lang="ro-RO" sz="2000" b="1" dirty="0" smtClean="0"/>
              <a:t>miercuri 2</a:t>
            </a:r>
            <a:r>
              <a:rPr lang="en-US" sz="2000" b="1" dirty="0" smtClean="0"/>
              <a:t>0</a:t>
            </a:r>
            <a:r>
              <a:rPr lang="ro-RO" sz="2000" b="1" dirty="0" smtClean="0"/>
              <a:t> </a:t>
            </a:r>
            <a:r>
              <a:rPr lang="en-US" sz="2000" b="1" dirty="0" err="1" smtClean="0"/>
              <a:t>aprilie</a:t>
            </a:r>
            <a:r>
              <a:rPr lang="ro-RO" sz="2000" b="1" dirty="0" smtClean="0"/>
              <a:t> 202</a:t>
            </a:r>
            <a:r>
              <a:rPr lang="en-US" sz="2000" b="1" dirty="0" smtClean="0"/>
              <a:t>2</a:t>
            </a:r>
            <a:r>
              <a:rPr lang="ro-RO" sz="2000" b="1" dirty="0" smtClean="0"/>
              <a:t> </a:t>
            </a:r>
            <a:r>
              <a:rPr lang="ro-RO" sz="2000" b="1" dirty="0" smtClean="0"/>
              <a:t>(ora va fi cumunicată ulterior).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5662" y="5732584"/>
            <a:ext cx="93663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 smtClean="0"/>
              <a:t>Pentru informații suplimentare contancați responsabilul ERASMUS din cadrul Facultății de Biologie</a:t>
            </a:r>
          </a:p>
          <a:p>
            <a:r>
              <a:rPr lang="ro-RO" dirty="0" smtClean="0"/>
              <a:t>Conf.dr.  Diana Pelinescu </a:t>
            </a:r>
            <a:r>
              <a:rPr lang="ro-RO" dirty="0" smtClean="0">
                <a:hlinkClick r:id="rId3"/>
              </a:rPr>
              <a:t>diana.pelinescu@bio.unibuc.ro</a:t>
            </a:r>
            <a:r>
              <a:rPr lang="ro-RO" dirty="0" smtClean="0"/>
              <a:t> 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647822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Microgen</dc:creator>
  <cp:lastModifiedBy>diana</cp:lastModifiedBy>
  <cp:revision>8</cp:revision>
  <dcterms:created xsi:type="dcterms:W3CDTF">2021-03-03T12:48:40Z</dcterms:created>
  <dcterms:modified xsi:type="dcterms:W3CDTF">2022-03-29T07:41:52Z</dcterms:modified>
</cp:coreProperties>
</file>