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3399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A731-26BC-4103-98D9-3E6F331A75FB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00779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A731-26BC-4103-98D9-3E6F331A75FB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14365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A731-26BC-4103-98D9-3E6F331A75FB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81763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A731-26BC-4103-98D9-3E6F331A75FB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09056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A731-26BC-4103-98D9-3E6F331A75FB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36019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A731-26BC-4103-98D9-3E6F331A75FB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06213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A731-26BC-4103-98D9-3E6F331A75FB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39664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A731-26BC-4103-98D9-3E6F331A75FB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1751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A731-26BC-4103-98D9-3E6F331A75FB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2916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A731-26BC-4103-98D9-3E6F331A75FB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54793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A731-26BC-4103-98D9-3E6F331A75FB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49683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5A731-26BC-4103-98D9-3E6F331A75FB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61479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drive/folders/1QVd8r3O31qb8Rjxy2wawjEriZcZDKl9n?usp=share_lin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mailto:diana.pelinescu@bio.unibuc.r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05" y="113003"/>
            <a:ext cx="1143084" cy="114308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09748" y="301447"/>
            <a:ext cx="3364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/>
              <a:t>Universitatea din București</a:t>
            </a:r>
          </a:p>
          <a:p>
            <a:r>
              <a:rPr lang="ro-RO" b="1" dirty="0" smtClean="0"/>
              <a:t>Facultatea de Biologie </a:t>
            </a:r>
            <a:endParaRPr lang="ro-RO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709570" y="1191381"/>
            <a:ext cx="16450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ANUNȚ</a:t>
            </a:r>
            <a:endParaRPr lang="ro-RO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45230" y="1978274"/>
            <a:ext cx="9755683" cy="11430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o-RO" sz="2400" b="1" dirty="0" smtClean="0">
                <a:solidFill>
                  <a:srgbClr val="0000FF"/>
                </a:solidFill>
              </a:rPr>
              <a:t>Selecție pentru stagii </a:t>
            </a:r>
            <a:r>
              <a:rPr lang="ro-RO" sz="2400" b="1" dirty="0" smtClean="0">
                <a:solidFill>
                  <a:srgbClr val="0000FF"/>
                </a:solidFill>
              </a:rPr>
              <a:t>ERASMUS +  </a:t>
            </a:r>
            <a:r>
              <a:rPr lang="ro-RO" sz="2400" b="1" dirty="0">
                <a:solidFill>
                  <a:srgbClr val="0000FF"/>
                </a:solidFill>
              </a:rPr>
              <a:t>în cadrul universităților partenere ale UB</a:t>
            </a:r>
            <a:endParaRPr lang="ro-RO" sz="2400" b="1" dirty="0" smtClean="0">
              <a:solidFill>
                <a:srgbClr val="0000FF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o-RO" sz="2400" b="1" dirty="0">
                <a:solidFill>
                  <a:srgbClr val="0000FF"/>
                </a:solidFill>
              </a:rPr>
              <a:t>a</a:t>
            </a:r>
            <a:r>
              <a:rPr lang="ro-RO" sz="2400" b="1" dirty="0" smtClean="0">
                <a:solidFill>
                  <a:srgbClr val="0000FF"/>
                </a:solidFill>
              </a:rPr>
              <a:t>nul universitar </a:t>
            </a:r>
            <a:r>
              <a:rPr lang="ro-RO" sz="2400" b="1" dirty="0" smtClean="0">
                <a:solidFill>
                  <a:srgbClr val="0000FF"/>
                </a:solidFill>
              </a:rPr>
              <a:t>2023-2024</a:t>
            </a:r>
            <a:endParaRPr lang="ro-RO" sz="2400" b="1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2961" y="3290829"/>
            <a:ext cx="117123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ro-RO" sz="2000" b="1" dirty="0" smtClean="0"/>
              <a:t>Depunerea dosarelor se poate face fizic la secretariatul Facultății de Biologie până la data de 20 </a:t>
            </a:r>
            <a:r>
              <a:rPr lang="ro-RO" sz="2000" b="1" dirty="0" smtClean="0"/>
              <a:t>aprilie 2023.</a:t>
            </a:r>
            <a:endParaRPr lang="ro-RO" sz="2000" b="1" dirty="0" smtClean="0"/>
          </a:p>
          <a:p>
            <a:pPr>
              <a:spcBef>
                <a:spcPts val="600"/>
              </a:spcBef>
            </a:pPr>
            <a:r>
              <a:rPr lang="ro-RO" sz="2000" b="1" dirty="0" smtClean="0"/>
              <a:t>Ora și data la care va avea loc interviul </a:t>
            </a:r>
            <a:r>
              <a:rPr lang="ro-RO" sz="2000" b="1" dirty="0" smtClean="0"/>
              <a:t>va </a:t>
            </a:r>
            <a:r>
              <a:rPr lang="ro-RO" sz="2000" b="1" dirty="0" smtClean="0"/>
              <a:t>fi comunicată ulterior</a:t>
            </a:r>
            <a:r>
              <a:rPr lang="ro-RO" sz="2000" b="1" dirty="0" smtClean="0"/>
              <a:t>.</a:t>
            </a:r>
          </a:p>
          <a:p>
            <a:pPr>
              <a:spcBef>
                <a:spcPts val="600"/>
              </a:spcBef>
            </a:pPr>
            <a:endParaRPr lang="ro-RO" sz="1200" b="1" dirty="0" smtClean="0"/>
          </a:p>
          <a:p>
            <a:pPr>
              <a:spcBef>
                <a:spcPts val="600"/>
              </a:spcBef>
            </a:pPr>
            <a:r>
              <a:rPr lang="ro-RO" sz="2000" b="1" dirty="0" smtClean="0"/>
              <a:t>Informaţii disponibile:</a:t>
            </a:r>
          </a:p>
          <a:p>
            <a:pPr>
              <a:spcBef>
                <a:spcPts val="600"/>
              </a:spcBef>
            </a:pPr>
            <a:r>
              <a:rPr lang="ro-RO" sz="2000" b="1" dirty="0">
                <a:hlinkClick r:id="rId3"/>
              </a:rPr>
              <a:t>https://</a:t>
            </a:r>
            <a:r>
              <a:rPr lang="ro-RO" sz="2000" b="1" dirty="0" smtClean="0">
                <a:hlinkClick r:id="rId3"/>
              </a:rPr>
              <a:t>drive.google.com/drive/folders/1QVd8r3O31qb8Rjxy2wawjEriZcZDKl9n?usp=share_link</a:t>
            </a:r>
            <a:endParaRPr lang="ro-RO" sz="2000" b="1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101049" y="6074917"/>
            <a:ext cx="122084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1600" dirty="0" smtClean="0"/>
              <a:t>Pentru informații suplimentare </a:t>
            </a:r>
            <a:r>
              <a:rPr lang="ro-RO" sz="1600" dirty="0" smtClean="0"/>
              <a:t>adresa de contact a responsabilul </a:t>
            </a:r>
            <a:r>
              <a:rPr lang="ro-RO" sz="1600" dirty="0" smtClean="0"/>
              <a:t>ERASMUS din cadrul Facultății de </a:t>
            </a:r>
            <a:r>
              <a:rPr lang="ro-RO" sz="1600" dirty="0" smtClean="0"/>
              <a:t>Biologie este: </a:t>
            </a:r>
            <a:r>
              <a:rPr lang="ro-RO" sz="1600" dirty="0" smtClean="0">
                <a:hlinkClick r:id="rId4"/>
              </a:rPr>
              <a:t>diana.pelinescu@bio.unibuc.ro</a:t>
            </a:r>
            <a:r>
              <a:rPr lang="ro-RO" sz="1600" dirty="0" smtClean="0"/>
              <a:t> </a:t>
            </a:r>
            <a:endParaRPr lang="ro-RO" sz="1600" dirty="0"/>
          </a:p>
        </p:txBody>
      </p:sp>
      <p:pic>
        <p:nvPicPr>
          <p:cNvPr id="9" name="Picture 2" descr="Erasmus+: Visual identity and logos | EACE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3116" y="175971"/>
            <a:ext cx="1718175" cy="1143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0111997" y="436912"/>
            <a:ext cx="1136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 smtClean="0">
                <a:solidFill>
                  <a:srgbClr val="002060"/>
                </a:solidFill>
              </a:rPr>
              <a:t>ERASMUS</a:t>
            </a:r>
            <a:endParaRPr lang="ro-RO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822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78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Microgen</dc:creator>
  <cp:lastModifiedBy>Diana Microgen</cp:lastModifiedBy>
  <cp:revision>6</cp:revision>
  <dcterms:created xsi:type="dcterms:W3CDTF">2021-03-03T12:48:40Z</dcterms:created>
  <dcterms:modified xsi:type="dcterms:W3CDTF">2023-03-28T07:42:06Z</dcterms:modified>
</cp:coreProperties>
</file>