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914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334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3631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6657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321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73047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70461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7635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8999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567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4745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7299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2773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2027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662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829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ECB6-1385-4DA4-B780-B85D8C2EAE13}" type="datetimeFigureOut">
              <a:rPr lang="ro-RO" smtClean="0"/>
              <a:t>28.03.2023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69DADD-BE55-4D1E-B7BE-9D7DFB55DA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6277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ontact@erasmus.unibuc.ro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05" y="113003"/>
            <a:ext cx="1143084" cy="11430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9748" y="301447"/>
            <a:ext cx="3364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Universitatea din București</a:t>
            </a:r>
          </a:p>
          <a:p>
            <a:r>
              <a:rPr lang="ro-RO" b="1" dirty="0" smtClean="0"/>
              <a:t>Facultatea de Biologie </a:t>
            </a:r>
            <a:endParaRPr lang="ro-RO" b="1" dirty="0"/>
          </a:p>
        </p:txBody>
      </p:sp>
      <p:pic>
        <p:nvPicPr>
          <p:cNvPr id="1026" name="Picture 2" descr="Erasmus+: Visual identity and logos | EAC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63" y="132839"/>
            <a:ext cx="1718175" cy="114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IVIS – o Universitate Civică Europeană – UniB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686" y="0"/>
            <a:ext cx="1906137" cy="122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932008" y="301447"/>
            <a:ext cx="20643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o-RO" b="1" i="0" dirty="0" smtClean="0">
                <a:solidFill>
                  <a:srgbClr val="004A8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Universitatea Civică</a:t>
            </a:r>
          </a:p>
          <a:p>
            <a:pPr algn="ctr"/>
            <a:r>
              <a:rPr lang="ro-RO" b="1" i="0" dirty="0" smtClean="0">
                <a:solidFill>
                  <a:srgbClr val="004A8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Europeană</a:t>
            </a:r>
            <a:endParaRPr lang="ro-RO" b="1" i="0" dirty="0">
              <a:solidFill>
                <a:srgbClr val="004A86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7144" y="393780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solidFill>
                  <a:srgbClr val="002060"/>
                </a:solidFill>
              </a:rPr>
              <a:t>ERASMUS</a:t>
            </a:r>
            <a:endParaRPr lang="ro-RO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16804" y="1549785"/>
            <a:ext cx="18912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N U N Ţ </a:t>
            </a:r>
            <a:endParaRPr lang="ro-RO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 rot="10800000" flipV="1">
            <a:off x="557492" y="2170593"/>
            <a:ext cx="1120163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o-RO" altLang="ro-RO" b="1" dirty="0" smtClean="0">
                <a:solidFill>
                  <a:srgbClr val="222222"/>
                </a:solidFill>
                <a:cs typeface="Arial" panose="020B0604020202020204" pitchFamily="34" charset="0"/>
              </a:rPr>
              <a:t>S</a:t>
            </a:r>
            <a:r>
              <a:rPr kumimoji="0" lang="ro-RO" altLang="ro-RO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elecție centralizată pentru mobilități de studii Erasmus + </a:t>
            </a:r>
            <a:r>
              <a:rPr lang="ro-RO" b="1" dirty="0"/>
              <a:t>în cadrul universităților partenere în cadrul Alianței CIVIS</a:t>
            </a:r>
            <a:r>
              <a:rPr kumimoji="0" lang="ro-RO" altLang="ro-RO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2023-2024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95394" y="6550223"/>
            <a:ext cx="10420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Conf.dr. Diana Pelinescu, responsabil ERASMUS al  Facultății de Biologie, e-mail </a:t>
            </a:r>
            <a:r>
              <a:rPr lang="ro-RO" sz="14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diana.pelinescu@bio.unibuc.ro  </a:t>
            </a:r>
            <a:endParaRPr lang="ro-RO" sz="14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09748" y="5734303"/>
            <a:ext cx="82057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multe detalii puteti solicita la adresa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contact@erasmus.unibuc.ro</a:t>
            </a:r>
            <a:r>
              <a:rPr lang="it-IT" dirty="0">
                <a:solidFill>
                  <a:srgbClr val="202124"/>
                </a:solidFill>
                <a:latin typeface="Roboto"/>
              </a:rPr>
              <a:t>. </a:t>
            </a:r>
            <a:endParaRPr lang="ro-RO" dirty="0"/>
          </a:p>
        </p:txBody>
      </p:sp>
      <p:sp>
        <p:nvSpPr>
          <p:cNvPr id="19" name="Rectangle 18"/>
          <p:cNvSpPr/>
          <p:nvPr/>
        </p:nvSpPr>
        <p:spPr>
          <a:xfrm>
            <a:off x="1795394" y="3344837"/>
            <a:ext cx="98632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/>
              <a:t>Selecția pentru mobilități Erasmus+ CIVIS se derulează la nivelul Direcției Relații Internaționale, prin aplicația online disponibilă până la data de</a:t>
            </a:r>
            <a:r>
              <a:rPr lang="ro-RO" b="1" dirty="0"/>
              <a:t> 26 aprilie 2023</a:t>
            </a:r>
            <a:r>
              <a:rPr lang="ro-RO" dirty="0" smtClean="0"/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ro-R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ro-RO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ro-RO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Informații disponibile: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ro-RO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https://drive.google.com/drive/folders/1HguQZ8TnWQXA7CZsCARxQBt506WFLEgL?usp=share_link</a:t>
            </a:r>
            <a:endParaRPr lang="ro-RO" altLang="ro-RO" dirty="0" smtClean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40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</TotalTime>
  <Words>43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Roboto</vt:lpstr>
      <vt:lpstr>Times New Roman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Microgen</dc:creator>
  <cp:lastModifiedBy>Diana Microgen</cp:lastModifiedBy>
  <cp:revision>9</cp:revision>
  <dcterms:created xsi:type="dcterms:W3CDTF">2021-03-03T11:33:48Z</dcterms:created>
  <dcterms:modified xsi:type="dcterms:W3CDTF">2023-03-28T07:42:40Z</dcterms:modified>
</cp:coreProperties>
</file>